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8" r:id="rId1"/>
  </p:sldMasterIdLst>
  <p:sldIdLst>
    <p:sldId id="256" r:id="rId2"/>
  </p:sldIdLst>
  <p:sldSz cx="12192000" cy="6858000"/>
  <p:notesSz cx="6858000" cy="9144000"/>
  <p:defaultTextStyle>
    <a:defPPr>
      <a:defRPr lang="et-E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A7D652A-8153-46C3-95C9-9C7583454D43}" v="2180" dt="2023-11-22T16:24:07.65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73" d="100"/>
          <a:sy n="73" d="100"/>
        </p:scale>
        <p:origin x="-365" y="91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 title="Page Number Shape">
            <a:extLst>
              <a:ext uri="{FF2B5EF4-FFF2-40B4-BE49-F238E27FC236}">
                <a16:creationId xmlns:a16="http://schemas.microsoft.com/office/drawing/2014/main" xmlns="" id="{DD4C4B28-6B4B-4445-8535-F516D74E4AA9}"/>
              </a:ext>
            </a:extLst>
          </p:cNvPr>
          <p:cNvSpPr/>
          <p:nvPr/>
        </p:nvSpPr>
        <p:spPr bwMode="auto">
          <a:xfrm>
            <a:off x="11784011" y="5783564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cxnSp>
        <p:nvCxnSpPr>
          <p:cNvPr id="12" name="Straight Connector 11" title="Verticle Rule Line">
            <a:extLst>
              <a:ext uri="{FF2B5EF4-FFF2-40B4-BE49-F238E27FC236}">
                <a16:creationId xmlns:a16="http://schemas.microsoft.com/office/drawing/2014/main" xmlns="" id="{0CB1C732-7193-4253-8746-850D090A6B4E}"/>
              </a:ext>
            </a:extLst>
          </p:cNvPr>
          <p:cNvCxnSpPr>
            <a:cxnSpLocks/>
          </p:cNvCxnSpPr>
          <p:nvPr/>
        </p:nvCxnSpPr>
        <p:spPr>
          <a:xfrm>
            <a:off x="758952" y="1280160"/>
            <a:ext cx="0" cy="5577840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F03AA199-952B-427F-A5BE-B97D25FD07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78992" y="1143000"/>
            <a:ext cx="6720840" cy="3730752"/>
          </a:xfrm>
        </p:spPr>
        <p:txBody>
          <a:bodyPr anchor="t">
            <a:normAutofit/>
          </a:bodyPr>
          <a:lstStyle>
            <a:lvl1pPr algn="l">
              <a:defRPr sz="7200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6A1AA393-A876-475F-A05B-1CCAB6C1F08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78992" y="5010912"/>
            <a:ext cx="6720840" cy="704088"/>
          </a:xfr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2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3395621-D631-4F31-AEEF-C8574E50737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286356" y="6007608"/>
            <a:ext cx="3143643" cy="365125"/>
          </a:xfrm>
        </p:spPr>
        <p:txBody>
          <a:bodyPr/>
          <a:lstStyle/>
          <a:p>
            <a:fld id="{53BEF823-48A5-43FC-BE03-E79964288B41}" type="datetimeFigureOut">
              <a:rPr lang="en-US" smtClean="0"/>
              <a:t>11/29/2023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05EE125-77AD-4E23-AFB7-C5CFDEACAC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78991" y="6007608"/>
            <a:ext cx="6720837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C569682-B530-4F52-87B9-39464A0930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 algn="ctr"/>
            <a:fld id="{D79E6812-DF0E-4B88-AFAA-EAC7168F54C0}" type="slidenum">
              <a:rPr lang="en-US" smtClean="0"/>
              <a:pPr algn="ctr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305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8F59FCF-ACDF-495D-ACFA-15FCAC9EAE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1B3786E3-AB17-427E-8EF8-7FCB671A11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9833B4E9-7A16-448C-8BE6-B14941A348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53BEF823-48A5-43FC-BE03-E79964288B41}" type="datetimeFigureOut">
              <a:rPr lang="en-US" smtClean="0"/>
              <a:pPr algn="r"/>
              <a:t>11/29/2023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579212F5-5835-49FF-836F-5E3008A0ED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DE9D492B-E5EE-4D24-A087-57D739CFAC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D79E6812-DF0E-4B88-AFAA-EAC7168F54C0}" type="slidenum">
              <a:rPr lang="en-US" smtClean="0"/>
              <a:pPr algn="ctr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57250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AA31E395-94BD-4E79-8E42-9CD4EB33CA6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475542" y="758952"/>
            <a:ext cx="2954458" cy="498600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079AA8A4-66BC-4E80-ABE3-F533F82B88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58952" y="758952"/>
            <a:ext cx="7407586" cy="498600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ADDA4EA6-6A1A-48ED-9D79-A438561C7E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53BEF823-48A5-43FC-BE03-E79964288B41}" type="datetimeFigureOut">
              <a:rPr lang="en-US" smtClean="0"/>
              <a:pPr algn="r"/>
              <a:t>11/29/2023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F049B2BA-9250-4EBF-8820-10BDA5C1C6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1F914475-55F3-4C46-BAE2-E4D93E9E37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D79E6812-DF0E-4B88-AFAA-EAC7168F54C0}" type="slidenum">
              <a:rPr lang="en-US" smtClean="0"/>
              <a:pPr algn="ctr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76310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93351BD-5252-4168-A69E-C6864AE297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9748EEE-19C9-493B-836D-73B9E4A0BE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47FA6BFE-11ED-4FB4-9F65-508B5B0F0D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53BEF823-48A5-43FC-BE03-E79964288B41}" type="datetimeFigureOut">
              <a:rPr lang="en-US" smtClean="0"/>
              <a:pPr algn="r"/>
              <a:t>11/29/2023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F90F536E-BEFF-4E0D-B4EC-39DE28C67C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36EE02AF-6FE1-4972-BD48-A82499AD67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D79E6812-DF0E-4B88-AFAA-EAC7168F54C0}" type="slidenum">
              <a:rPr lang="en-US" smtClean="0"/>
              <a:pPr algn="ctr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0389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38452EE-D9FC-4E51-9BFF-141F919233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3051" y="2414016"/>
            <a:ext cx="10666949" cy="3099816"/>
          </a:xfrm>
        </p:spPr>
        <p:txBody>
          <a:bodyPr anchor="t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51E086C4-4949-4E7A-A182-6709496A1C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58952" y="1389888"/>
            <a:ext cx="10671048" cy="822960"/>
          </a:xfrm>
        </p:spPr>
        <p:txBody>
          <a:bodyPr anchor="ctr">
            <a:normAutofit/>
          </a:bodyPr>
          <a:lstStyle>
            <a:lvl1pPr marL="0" indent="0">
              <a:buNone/>
              <a:defRPr sz="2000" i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3D12BC88-6A2B-4851-9568-23A4B74D9F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53BEF823-48A5-43FC-BE03-E79964288B41}" type="datetimeFigureOut">
              <a:rPr lang="en-US" smtClean="0"/>
              <a:pPr algn="r"/>
              <a:t>11/29/2023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D882CFE5-65C3-4F46-9141-4645455947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5321B390-4E13-4481-AC02-FF126656C4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D79E6812-DF0E-4B88-AFAA-EAC7168F54C0}" type="slidenum">
              <a:rPr lang="en-US" smtClean="0"/>
              <a:pPr algn="ctr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7194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40E02F8-47BB-4D30-8EFE-69C9222D9EC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184648" y="758952"/>
            <a:ext cx="6245352" cy="224028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DA844D33-6BF0-4205-A542-8537E35159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84647" y="3273551"/>
            <a:ext cx="6245351" cy="22402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xmlns="" id="{D6953A83-D2BE-4015-8D64-BE93DDFE5D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53BEF823-48A5-43FC-BE03-E79964288B41}" type="datetimeFigureOut">
              <a:rPr lang="en-US" smtClean="0"/>
              <a:pPr algn="r"/>
              <a:t>11/29/2023</a:t>
            </a:fld>
            <a:endParaRPr lang="en-US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xmlns="" id="{BA849E67-05F9-4033-B033-74D6B8C8E7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xmlns="" id="{DFAAC6AA-CFFB-438F-9327-DDB023E2E1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D79E6812-DF0E-4B88-AFAA-EAC7168F54C0}" type="slidenum">
              <a:rPr lang="en-US" smtClean="0"/>
              <a:pPr algn="ctr"/>
              <a:t>‹#›</a:t>
            </a:fld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xmlns="" id="{BA4960CB-ABA7-4442-AB15-FE444F23C6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8803569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B8348291-9C7D-407E-8D07-FA3A323EA9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84648" y="758952"/>
            <a:ext cx="6245352" cy="548640"/>
          </a:xfrm>
        </p:spPr>
        <p:txBody>
          <a:bodyPr anchor="b"/>
          <a:lstStyle>
            <a:lvl1pPr marL="0" indent="0">
              <a:buNone/>
              <a:defRPr sz="2200" b="0" i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91A192D2-8BA6-4A4D-814D-AD37A2A10A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90323" y="1377198"/>
            <a:ext cx="6239675" cy="1828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586FD4BC-C948-41C4-BA24-5D26147E1C9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184647" y="3319548"/>
            <a:ext cx="6245351" cy="548640"/>
          </a:xfrm>
        </p:spPr>
        <p:txBody>
          <a:bodyPr anchor="b"/>
          <a:lstStyle>
            <a:lvl1pPr marL="0" indent="0">
              <a:buNone/>
              <a:defRPr sz="2200" b="0" i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412E359C-F73D-4F1B-9F9A-6D628567105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184646" y="3932372"/>
            <a:ext cx="6245352" cy="1828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xmlns="" id="{D76B63AE-38FF-40DD-A543-32DD98E6BD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2" name="Date Placeholder 11">
            <a:extLst>
              <a:ext uri="{FF2B5EF4-FFF2-40B4-BE49-F238E27FC236}">
                <a16:creationId xmlns:a16="http://schemas.microsoft.com/office/drawing/2014/main" xmlns="" id="{C686C0EB-E082-4BAB-99E8-B42F3C28B2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53BEF823-48A5-43FC-BE03-E79964288B41}" type="datetimeFigureOut">
              <a:rPr lang="en-US" smtClean="0"/>
              <a:pPr algn="r"/>
              <a:t>11/29/2023</a:t>
            </a:fld>
            <a:endParaRPr lang="en-US"/>
          </a:p>
        </p:txBody>
      </p: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xmlns="" id="{B3CB0152-BA1F-48C7-A66F-3ADB51C94B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/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xmlns="" id="{BD1C21B3-5CF6-415F-8295-EED3DF5CB5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D79E6812-DF0E-4B88-AFAA-EAC7168F54C0}" type="slidenum">
              <a:rPr lang="en-US" smtClean="0"/>
              <a:pPr algn="ctr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5132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8D470D5-4EB9-4410-A8AE-6D85F19239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xmlns="" id="{5887FB59-BA77-4864-B9E8-994851250C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53BEF823-48A5-43FC-BE03-E79964288B41}" type="datetimeFigureOut">
              <a:rPr lang="en-US" smtClean="0"/>
              <a:pPr algn="r"/>
              <a:t>11/29/2023</a:t>
            </a:fld>
            <a:endParaRPr lang="en-US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xmlns="" id="{B6F0BC0B-BA67-455B-B567-1473DF0628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xmlns="" id="{2CF0BCF3-6FB5-4529-AA6A-A31467351E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D79E6812-DF0E-4B88-AFAA-EAC7168F54C0}" type="slidenum">
              <a:rPr lang="en-US" smtClean="0"/>
              <a:pPr algn="ctr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9195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4BF1315B-6865-4A5A-91C1-B753390389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53BEF823-48A5-43FC-BE03-E79964288B41}" type="datetimeFigureOut">
              <a:rPr lang="en-US" smtClean="0"/>
              <a:pPr algn="r"/>
              <a:t>11/29/2023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DD536720-08C7-43DE-8EB5-CAB52D0E96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6D2477AF-B012-491C-AE42-22DE1203BE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D79E6812-DF0E-4B88-AFAA-EAC7168F54C0}" type="slidenum">
              <a:rPr lang="en-US" smtClean="0"/>
              <a:pPr algn="ctr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39049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ED183AC-72A9-43F5-A1B3-1D7A6A4C7E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758951"/>
            <a:ext cx="6245352" cy="4754881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C4045592-52ED-4270-ACBB-BCC528DAC4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58953" y="3815080"/>
            <a:ext cx="3831336" cy="1698752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xmlns="" id="{99A93518-F9B5-418F-9883-BEF8359B04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53BEF823-48A5-43FC-BE03-E79964288B41}" type="datetimeFigureOut">
              <a:rPr lang="en-US" smtClean="0"/>
              <a:pPr algn="r"/>
              <a:t>11/29/2023</a:t>
            </a:fld>
            <a:endParaRPr lang="en-US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xmlns="" id="{27B9FFE7-C4AB-425B-9B56-E412C72212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xmlns="" id="{59231052-EBA8-4781-B28A-2FEA8BE523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D79E6812-DF0E-4B88-AFAA-EAC7168F54C0}" type="slidenum">
              <a:rPr lang="en-US" smtClean="0"/>
              <a:pPr algn="ctr"/>
              <a:t>‹#›</a:t>
            </a:fld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CBDBF9E7-F686-4FA1-9BA5-69BDD014B0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8952" y="758952"/>
            <a:ext cx="3831336" cy="293017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419228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D116CF06-B27C-4DC4-981D-38E31997BD1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758951"/>
            <a:ext cx="6245352" cy="4754881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E1976E66-2CB3-4F47-97F6-077C428183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58952" y="3794760"/>
            <a:ext cx="3831336" cy="1719072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xmlns="" id="{71414C9F-CBBD-4D5E-A831-BC0CDFEBCE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53BEF823-48A5-43FC-BE03-E79964288B41}" type="datetimeFigureOut">
              <a:rPr lang="en-US" smtClean="0"/>
              <a:pPr algn="r"/>
              <a:t>11/29/2023</a:t>
            </a:fld>
            <a:endParaRPr lang="en-US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xmlns="" id="{F58DC0C8-B580-442D-8DAC-4F0F869B1F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xmlns="" id="{1B0D29E8-DFEE-49AB-83AF-85FF25252A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D79E6812-DF0E-4B88-AFAA-EAC7168F54C0}" type="slidenum">
              <a:rPr lang="en-US" smtClean="0"/>
              <a:pPr algn="ctr"/>
              <a:t>‹#›</a:t>
            </a:fld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D0EAAF1B-6B6E-4D37-8F57-E403C6371A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8952" y="758952"/>
            <a:ext cx="3831336" cy="292608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8845394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 title="Page Number Shape">
            <a:extLst>
              <a:ext uri="{FF2B5EF4-FFF2-40B4-BE49-F238E27FC236}">
                <a16:creationId xmlns:a16="http://schemas.microsoft.com/office/drawing/2014/main" xmlns="" id="{72411438-92A5-42B0-9C54-EA4FB32ACB5E}"/>
              </a:ext>
            </a:extLst>
          </p:cNvPr>
          <p:cNvSpPr/>
          <p:nvPr/>
        </p:nvSpPr>
        <p:spPr bwMode="auto">
          <a:xfrm>
            <a:off x="11784011" y="5778801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0D56E4D8-47B6-4DEC-BD29-B3B6ED4CC7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8952" y="758952"/>
            <a:ext cx="3831336" cy="475488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3F0F5D4C-4873-4052-A294-99CCB9421C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84648" y="758952"/>
            <a:ext cx="6245352" cy="47548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41D62B3-3490-46B4-A10E-33FCE4A1FB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616952" y="6007608"/>
            <a:ext cx="38130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pc="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algn="r"/>
            <a:fld id="{53BEF823-48A5-43FC-BE03-E79964288B41}" type="datetimeFigureOut">
              <a:rPr lang="en-US" smtClean="0"/>
              <a:pPr algn="r"/>
              <a:t>11/29/2023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7424CB1-7D5F-4F52-9F99-7068F5819E8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58952" y="6007608"/>
            <a:ext cx="38313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spc="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algn="l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A1F9CC9-1431-4569-B2F1-D048149553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786616" y="6007608"/>
            <a:ext cx="411480" cy="365125"/>
          </a:xfrm>
          <a:prstGeom prst="rect">
            <a:avLst/>
          </a:prstGeom>
        </p:spPr>
        <p:txBody>
          <a:bodyPr vert="horz" lIns="45720" tIns="45720" rIns="45720" bIns="45720" rtlCol="0" anchor="ctr"/>
          <a:lstStyle>
            <a:lvl1pPr algn="r">
              <a:defRPr sz="900" b="1">
                <a:solidFill>
                  <a:schemeClr val="bg1"/>
                </a:solidFill>
              </a:defRPr>
            </a:lvl1pPr>
          </a:lstStyle>
          <a:p>
            <a:pPr algn="ctr"/>
            <a:fld id="{D79E6812-DF0E-4B88-AFAA-EAC7168F54C0}" type="slidenum">
              <a:rPr lang="en-US" smtClean="0"/>
              <a:pPr algn="ctr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7216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1" r:id="rId6"/>
    <p:sldLayoutId id="2147483727" r:id="rId7"/>
    <p:sldLayoutId id="2147483728" r:id="rId8"/>
    <p:sldLayoutId id="2147483729" r:id="rId9"/>
    <p:sldLayoutId id="2147483730" r:id="rId10"/>
    <p:sldLayoutId id="214748373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6000" i="1" kern="1200" spc="10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110000"/>
        </a:lnSpc>
        <a:spcBef>
          <a:spcPts val="400"/>
        </a:spcBef>
        <a:spcAft>
          <a:spcPts val="400"/>
        </a:spcAft>
        <a:buClrTx/>
        <a:buFont typeface="Arial" panose="020B0604020202020204" pitchFamily="34" charset="0"/>
        <a:buChar char="•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182880" indent="0" algn="l" defTabSz="914400" rtl="0" eaLnBrk="1" latinLnBrk="0" hangingPunct="1">
        <a:lnSpc>
          <a:spcPct val="110000"/>
        </a:lnSpc>
        <a:spcBef>
          <a:spcPts val="400"/>
        </a:spcBef>
        <a:spcAft>
          <a:spcPts val="400"/>
        </a:spcAft>
        <a:buClrTx/>
        <a:buFont typeface="Arial" panose="020B0604020202020204" pitchFamily="34" charset="0"/>
        <a:buNone/>
        <a:defRPr sz="18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82880" indent="-182880" algn="l" defTabSz="914400" rtl="0" eaLnBrk="1" latinLnBrk="0" hangingPunct="1">
        <a:lnSpc>
          <a:spcPct val="110000"/>
        </a:lnSpc>
        <a:spcBef>
          <a:spcPts val="400"/>
        </a:spcBef>
        <a:spcAft>
          <a:spcPts val="400"/>
        </a:spcAft>
        <a:buClrTx/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82880" indent="0" algn="l" defTabSz="914400" rtl="0" eaLnBrk="1" latinLnBrk="0" hangingPunct="1">
        <a:lnSpc>
          <a:spcPct val="110000"/>
        </a:lnSpc>
        <a:spcBef>
          <a:spcPts val="400"/>
        </a:spcBef>
        <a:spcAft>
          <a:spcPts val="400"/>
        </a:spcAft>
        <a:buClrTx/>
        <a:buFont typeface="Arial" panose="020B0604020202020204" pitchFamily="34" charset="0"/>
        <a:buNone/>
        <a:defRPr sz="14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" indent="-182880" algn="l" defTabSz="914400" rtl="0" eaLnBrk="1" latinLnBrk="0" hangingPunct="1">
        <a:lnSpc>
          <a:spcPct val="110000"/>
        </a:lnSpc>
        <a:spcBef>
          <a:spcPts val="400"/>
        </a:spcBef>
        <a:spcAft>
          <a:spcPts val="400"/>
        </a:spcAft>
        <a:buClrTx/>
        <a:buFont typeface="Arial" panose="020B0604020202020204" pitchFamily="34" charset="0"/>
        <a:buChar char="•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8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xmlns="" id="{EE5C6D6F-0112-7D0B-823A-AD47F5C27C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15068" y="893935"/>
            <a:ext cx="6976932" cy="3339390"/>
          </a:xfrm>
        </p:spPr>
        <p:txBody>
          <a:bodyPr anchor="ctr">
            <a:normAutofit/>
          </a:bodyPr>
          <a:lstStyle/>
          <a:p>
            <a:pPr algn="ctr"/>
            <a:r>
              <a:rPr lang="et-EE" sz="5600" dirty="0"/>
              <a:t>Infosõda – tänapäevane moodne sõda</a:t>
            </a:r>
          </a:p>
        </p:txBody>
      </p:sp>
      <p:pic>
        <p:nvPicPr>
          <p:cNvPr id="1026" name="Picture 2" descr="Putin Bear : Putin rides a bear | Vladimir Putin's funniest memes ...">
            <a:extLst>
              <a:ext uri="{FF2B5EF4-FFF2-40B4-BE49-F238E27FC236}">
                <a16:creationId xmlns:a16="http://schemas.microsoft.com/office/drawing/2014/main" xmlns="" id="{2F887ABC-67FA-085B-F4A1-4AB4DABD27A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359" r="18490" b="-2"/>
          <a:stretch/>
        </p:blipFill>
        <p:spPr bwMode="auto">
          <a:xfrm>
            <a:off x="1" y="10"/>
            <a:ext cx="5215066" cy="6857990"/>
          </a:xfrm>
          <a:custGeom>
            <a:avLst/>
            <a:gdLst/>
            <a:ahLst/>
            <a:cxnLst/>
            <a:rect l="l" t="t" r="r" b="b"/>
            <a:pathLst>
              <a:path w="5215066" h="6845983">
                <a:moveTo>
                  <a:pt x="0" y="0"/>
                </a:moveTo>
                <a:lnTo>
                  <a:pt x="3197713" y="0"/>
                </a:lnTo>
                <a:lnTo>
                  <a:pt x="3259787" y="39795"/>
                </a:lnTo>
                <a:cubicBezTo>
                  <a:pt x="4439462" y="836768"/>
                  <a:pt x="5215066" y="2186425"/>
                  <a:pt x="5215066" y="3717234"/>
                </a:cubicBezTo>
                <a:cubicBezTo>
                  <a:pt x="5215066" y="4788800"/>
                  <a:pt x="4835020" y="5771602"/>
                  <a:pt x="4202364" y="6538204"/>
                </a:cubicBezTo>
                <a:lnTo>
                  <a:pt x="3922635" y="6845983"/>
                </a:lnTo>
                <a:lnTo>
                  <a:pt x="0" y="6845983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lapealkiri 3"/>
          <p:cNvSpPr>
            <a:spLocks noGrp="1"/>
          </p:cNvSpPr>
          <p:nvPr>
            <p:ph type="subTitle" idx="1"/>
          </p:nvPr>
        </p:nvSpPr>
        <p:spPr>
          <a:xfrm>
            <a:off x="6099463" y="4395355"/>
            <a:ext cx="5746171" cy="1319645"/>
          </a:xfrm>
        </p:spPr>
        <p:txBody>
          <a:bodyPr/>
          <a:lstStyle/>
          <a:p>
            <a:r>
              <a:rPr lang="et-EE" dirty="0" smtClean="0"/>
              <a:t>Kodanikupäev </a:t>
            </a:r>
          </a:p>
          <a:p>
            <a:r>
              <a:rPr lang="et-EE" dirty="0" smtClean="0"/>
              <a:t>Tallinna Ühisgümnaasiumis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3131907158"/>
      </p:ext>
    </p:extLst>
  </p:cSld>
  <p:clrMapOvr>
    <a:masterClrMapping/>
  </p:clrMapOvr>
</p:sld>
</file>

<file path=ppt/theme/theme1.xml><?xml version="1.0" encoding="utf-8"?>
<a:theme xmlns:a="http://schemas.openxmlformats.org/drawingml/2006/main" name="HeadlinesVTI">
  <a:themeElements>
    <a:clrScheme name="Headlines">
      <a:dk1>
        <a:sysClr val="windowText" lastClr="000000"/>
      </a:dk1>
      <a:lt1>
        <a:sysClr val="window" lastClr="FFFFFF"/>
      </a:lt1>
      <a:dk2>
        <a:srgbClr val="232C41"/>
      </a:dk2>
      <a:lt2>
        <a:srgbClr val="F6F4EF"/>
      </a:lt2>
      <a:accent1>
        <a:srgbClr val="439EB7"/>
      </a:accent1>
      <a:accent2>
        <a:srgbClr val="E20E65"/>
      </a:accent2>
      <a:accent3>
        <a:srgbClr val="F59324"/>
      </a:accent3>
      <a:accent4>
        <a:srgbClr val="5046B9"/>
      </a:accent4>
      <a:accent5>
        <a:srgbClr val="5CB678"/>
      </a:accent5>
      <a:accent6>
        <a:srgbClr val="9717F7"/>
      </a:accent6>
      <a:hlink>
        <a:srgbClr val="E80095"/>
      </a:hlink>
      <a:folHlink>
        <a:srgbClr val="808080"/>
      </a:folHlink>
    </a:clrScheme>
    <a:fontScheme name="Custom 211">
      <a:majorFont>
        <a:latin typeface="Sitka Banner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8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6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HeadlinesVTI" id="{66EB4A02-0C0F-47F1-9F48-4E6882B9F967}" vid="{F3552358-4452-4FDA-9568-4F5DA32F7A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85</TotalTime>
  <Words>8</Words>
  <Application>Microsoft Office PowerPoint</Application>
  <PresentationFormat>Kohandatud</PresentationFormat>
  <Paragraphs>3</Paragraphs>
  <Slides>1</Slides>
  <Notes>0</Notes>
  <HiddenSlides>0</HiddenSlides>
  <MMClips>0</MMClips>
  <ScaleCrop>false</ScaleCrop>
  <HeadingPairs>
    <vt:vector size="4" baseType="variant">
      <vt:variant>
        <vt:lpstr>Kujundus</vt:lpstr>
      </vt:variant>
      <vt:variant>
        <vt:i4>1</vt:i4>
      </vt:variant>
      <vt:variant>
        <vt:lpstr>Slaidipealkirjad</vt:lpstr>
      </vt:variant>
      <vt:variant>
        <vt:i4>1</vt:i4>
      </vt:variant>
    </vt:vector>
  </HeadingPairs>
  <TitlesOfParts>
    <vt:vector size="2" baseType="lpstr">
      <vt:lpstr>HeadlinesVTI</vt:lpstr>
      <vt:lpstr>Infosõda – tänapäevane moodne sõda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Pronksiöö ja Venemaa kübersõda Eesti vastu</dc:title>
  <dc:creator>alfred adamson</dc:creator>
  <cp:lastModifiedBy>Merike Vent</cp:lastModifiedBy>
  <cp:revision>4</cp:revision>
  <dcterms:created xsi:type="dcterms:W3CDTF">2023-11-20T15:04:11Z</dcterms:created>
  <dcterms:modified xsi:type="dcterms:W3CDTF">2023-11-29T11:46:26Z</dcterms:modified>
</cp:coreProperties>
</file>